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4626" autoAdjust="0"/>
  </p:normalViewPr>
  <p:slideViewPr>
    <p:cSldViewPr snapToGrid="0" showGuides="1">
      <p:cViewPr varScale="1">
        <p:scale>
          <a:sx n="107" d="100"/>
          <a:sy n="107" d="100"/>
        </p:scale>
        <p:origin x="272" y="176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9/28/20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5ADDA1F-F065-4909-AF23-345B2CC87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5083B5-0EC2-4ADE-9A26-B5BDB49A81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6</a:t>
            </a:r>
          </a:p>
        </p:txBody>
      </p:sp>
    </p:spTree>
    <p:extLst>
      <p:ext uri="{BB962C8B-B14F-4D97-AF65-F5344CB8AC3E}">
        <p14:creationId xmlns:p14="http://schemas.microsoft.com/office/powerpoint/2010/main" val="33460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264C9-BD7A-4A4A-921C-369DA34EB200}"/>
              </a:ext>
            </a:extLst>
          </p:cNvPr>
          <p:cNvSpPr txBox="1"/>
          <p:nvPr/>
        </p:nvSpPr>
        <p:spPr>
          <a:xfrm>
            <a:off x="712519" y="1009403"/>
            <a:ext cx="461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input: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8564F96-B2F6-D847-AFB7-F98F9647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720" y="1483218"/>
            <a:ext cx="6280834" cy="50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264C9-BD7A-4A4A-921C-369DA34EB200}"/>
              </a:ext>
            </a:extLst>
          </p:cNvPr>
          <p:cNvSpPr txBox="1"/>
          <p:nvPr/>
        </p:nvSpPr>
        <p:spPr>
          <a:xfrm>
            <a:off x="712519" y="1009403"/>
            <a:ext cx="461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output:</a:t>
            </a:r>
          </a:p>
        </p:txBody>
      </p:sp>
      <p:pic>
        <p:nvPicPr>
          <p:cNvPr id="5" name="Picture 4" descr="Text, table&#10;&#10;Description automatically generated">
            <a:extLst>
              <a:ext uri="{FF2B5EF4-FFF2-40B4-BE49-F238E27FC236}">
                <a16:creationId xmlns:a16="http://schemas.microsoft.com/office/drawing/2014/main" id="{E4C5BD31-B3B9-864C-84E9-B228161C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516" y="1543792"/>
            <a:ext cx="3362371" cy="49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</Template>
  <TotalTime>255</TotalTime>
  <Words>22</Words>
  <Application>Microsoft Macintosh PowerPoint</Application>
  <PresentationFormat>Custom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Courier New</vt:lpstr>
      <vt:lpstr>DRAFT-Marcom-New-Brand-Template-2019-DRAFT-v1.5</vt:lpstr>
      <vt:lpstr>Live Session 6</vt:lpstr>
      <vt:lpstr>Question 1, Titanic Dataset </vt:lpstr>
      <vt:lpstr>Question 1, Titanic Dataset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6</dc:title>
  <dc:creator>Goodwin,Ben</dc:creator>
  <cp:lastModifiedBy>Goodwin, Ben</cp:lastModifiedBy>
  <cp:revision>4</cp:revision>
  <cp:lastPrinted>2019-05-15T16:46:10Z</cp:lastPrinted>
  <dcterms:created xsi:type="dcterms:W3CDTF">2020-09-28T17:52:13Z</dcterms:created>
  <dcterms:modified xsi:type="dcterms:W3CDTF">2020-09-28T23:29:54Z</dcterms:modified>
</cp:coreProperties>
</file>